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79" r:id="rId2"/>
    <p:sldId id="259" r:id="rId3"/>
    <p:sldId id="260" r:id="rId4"/>
    <p:sldId id="265" r:id="rId5"/>
    <p:sldId id="370" r:id="rId6"/>
    <p:sldId id="416" r:id="rId7"/>
    <p:sldId id="371" r:id="rId8"/>
    <p:sldId id="372" r:id="rId9"/>
    <p:sldId id="374" r:id="rId10"/>
    <p:sldId id="369" r:id="rId11"/>
    <p:sldId id="373" r:id="rId12"/>
    <p:sldId id="400" r:id="rId13"/>
    <p:sldId id="376" r:id="rId14"/>
    <p:sldId id="377" r:id="rId15"/>
    <p:sldId id="379" r:id="rId16"/>
    <p:sldId id="381" r:id="rId17"/>
    <p:sldId id="383" r:id="rId18"/>
    <p:sldId id="513" r:id="rId19"/>
    <p:sldId id="514" r:id="rId20"/>
    <p:sldId id="257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304" r:id="rId29"/>
    <p:sldId id="515" r:id="rId30"/>
    <p:sldId id="487" r:id="rId31"/>
    <p:sldId id="488" r:id="rId32"/>
    <p:sldId id="287" r:id="rId33"/>
    <p:sldId id="286" r:id="rId34"/>
    <p:sldId id="285" r:id="rId35"/>
    <p:sldId id="290" r:id="rId36"/>
    <p:sldId id="336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52" r:id="rId47"/>
    <p:sldId id="363" r:id="rId48"/>
    <p:sldId id="300" r:id="rId49"/>
    <p:sldId id="299" r:id="rId50"/>
    <p:sldId id="512" r:id="rId51"/>
    <p:sldId id="516" r:id="rId52"/>
    <p:sldId id="517" r:id="rId53"/>
    <p:sldId id="353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74" autoAdjust="0"/>
  </p:normalViewPr>
  <p:slideViewPr>
    <p:cSldViewPr snapToGrid="0">
      <p:cViewPr varScale="1">
        <p:scale>
          <a:sx n="96" d="100"/>
          <a:sy n="96" d="100"/>
        </p:scale>
        <p:origin x="58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17/07/2021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7/17/2021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30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rdd</a:t>
            </a:r>
            <a:endParaRPr lang="en-US" dirty="0"/>
          </a:p>
          <a:p>
            <a:r>
              <a:rPr lang="en-US" dirty="0"/>
              <a:t>	.map(s =&gt; (s, 1))</a:t>
            </a:r>
          </a:p>
          <a:p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((a, b) =&gt; a + b)</a:t>
            </a:r>
          </a:p>
          <a:p>
            <a:r>
              <a:rPr lang="en-US" dirty="0"/>
              <a:t>	.</a:t>
            </a:r>
            <a:r>
              <a:rPr lang="en-US" dirty="0" err="1"/>
              <a:t>sortBy</a:t>
            </a:r>
            <a:r>
              <a:rPr lang="en-US" dirty="0"/>
              <a:t>(x =&gt; x._2) tuples	.collect()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dirty="0" err="1"/>
              <a:t>foodmartDataset</a:t>
            </a:r>
            <a:endParaRPr lang="en-US" dirty="0"/>
          </a:p>
          <a:p>
            <a:r>
              <a:rPr lang="en-US" dirty="0"/>
              <a:t>	.</a:t>
            </a:r>
            <a:r>
              <a:rPr lang="en-US" dirty="0" err="1"/>
              <a:t>groupBy</a:t>
            </a:r>
            <a:r>
              <a:rPr lang="en-US" dirty="0"/>
              <a:t>("category")</a:t>
            </a:r>
          </a:p>
          <a:p>
            <a:r>
              <a:rPr lang="en-US" dirty="0"/>
              <a:t>	.sum("unit sales")	.</a:t>
            </a:r>
            <a:r>
              <a:rPr lang="en-US" dirty="0" err="1"/>
              <a:t>orderBy</a:t>
            </a:r>
            <a:r>
              <a:rPr lang="en-US" dirty="0"/>
              <a:t>("sum(unit sales)")</a:t>
            </a:r>
          </a:p>
          <a:p>
            <a:r>
              <a:rPr lang="en-US" dirty="0"/>
              <a:t>	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5856168"/>
              </p:ext>
            </p:extLst>
          </p:nvPr>
        </p:nvGraphicFramePr>
        <p:xfrm>
          <a:off x="5625548" y="3505200"/>
          <a:ext cx="6214810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364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19093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696991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29272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6258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598566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598565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41466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07573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orderBy(sum(unit_sales))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23563</TotalTime>
  <Words>4083</Words>
  <Application>Microsoft Office PowerPoint</Application>
  <PresentationFormat>Widescreen</PresentationFormat>
  <Paragraphs>740</Paragraphs>
  <Slides>53</Slides>
  <Notes>20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CourierPrime</vt:lpstr>
      <vt:lpstr>Helvetica</vt:lpstr>
      <vt:lpstr>Wingdings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1174</cp:revision>
  <dcterms:created xsi:type="dcterms:W3CDTF">2019-03-06T18:10:20Z</dcterms:created>
  <dcterms:modified xsi:type="dcterms:W3CDTF">2021-07-17T15:14:18Z</dcterms:modified>
</cp:coreProperties>
</file>